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4660"/>
  </p:normalViewPr>
  <p:slideViewPr>
    <p:cSldViewPr>
      <p:cViewPr>
        <p:scale>
          <a:sx n="73" d="100"/>
          <a:sy n="73" d="100"/>
        </p:scale>
        <p:origin x="-2220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925A6F-73CD-4B57-9BD2-A22610BA287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6320C1-EBC0-4A0E-923F-307C2A3F94C0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436096" y="5013176"/>
            <a:ext cx="3456384" cy="1653839"/>
          </a:xfr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a-DK" sz="1800" b="1" dirty="0" smtClean="0">
                <a:solidFill>
                  <a:schemeClr val="tx1"/>
                </a:solidFill>
              </a:rPr>
              <a:t>Nattergalen </a:t>
            </a:r>
            <a:r>
              <a:rPr lang="da-DK" sz="1800" b="1" dirty="0">
                <a:solidFill>
                  <a:schemeClr val="tx1"/>
                </a:solidFill>
              </a:rPr>
              <a:t>på sin gren,</a:t>
            </a:r>
          </a:p>
          <a:p>
            <a:pPr algn="l"/>
            <a:r>
              <a:rPr lang="da-DK" sz="1800" b="1" i="1" dirty="0">
                <a:solidFill>
                  <a:schemeClr val="tx1"/>
                </a:solidFill>
              </a:rPr>
              <a:t>Åh, hvor længe, Åh, hvor længe,</a:t>
            </a:r>
          </a:p>
          <a:p>
            <a:pPr algn="l"/>
            <a:r>
              <a:rPr lang="da-DK" sz="1800" b="1" dirty="0">
                <a:solidFill>
                  <a:schemeClr val="tx1"/>
                </a:solidFill>
              </a:rPr>
              <a:t>Fløj fra grenen til kejserens seng,</a:t>
            </a:r>
          </a:p>
          <a:p>
            <a:pPr algn="l"/>
            <a:r>
              <a:rPr lang="da-DK" sz="1800" b="1" i="1" dirty="0">
                <a:solidFill>
                  <a:schemeClr val="tx1"/>
                </a:solidFill>
              </a:rPr>
              <a:t>det er længe siden</a:t>
            </a:r>
            <a:r>
              <a:rPr lang="da-DK" sz="1800" b="1" i="1" dirty="0" smtClean="0">
                <a:solidFill>
                  <a:schemeClr val="tx1"/>
                </a:solidFill>
              </a:rPr>
              <a:t>.</a:t>
            </a:r>
            <a:endParaRPr lang="da-DK" sz="1800" b="1" i="1" dirty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7668344" y="6113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6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" y="1945837"/>
            <a:ext cx="4600920" cy="45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2227"/>
            <a:ext cx="3849643" cy="225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1115615" y="611396"/>
            <a:ext cx="35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Musik: Sebastian Tekst: Sebastian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79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76056" y="4813771"/>
            <a:ext cx="3883025" cy="1800200"/>
          </a:xfr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/>
              <a:t> </a:t>
            </a:r>
            <a:r>
              <a:rPr lang="da-DK" sz="1800" dirty="0" smtClean="0"/>
              <a:t>  </a:t>
            </a:r>
            <a:r>
              <a:rPr lang="da-DK" sz="1800" b="1" dirty="0" smtClean="0"/>
              <a:t>Nattergalen </a:t>
            </a:r>
            <a:r>
              <a:rPr lang="da-DK" sz="1800" b="1" dirty="0" smtClean="0"/>
              <a:t>lystigt sang</a:t>
            </a:r>
            <a:r>
              <a:rPr lang="da-DK" sz="1800" dirty="0" smtClean="0"/>
              <a:t>, </a:t>
            </a:r>
          </a:p>
          <a:p>
            <a:pPr marL="0" indent="0">
              <a:buNone/>
            </a:pPr>
            <a:r>
              <a:rPr lang="da-DK" sz="1800" dirty="0"/>
              <a:t> </a:t>
            </a:r>
            <a:r>
              <a:rPr lang="da-DK" sz="1800" dirty="0" smtClean="0"/>
              <a:t>  </a:t>
            </a:r>
            <a:r>
              <a:rPr lang="da-DK" sz="1800" b="1" i="1" dirty="0" smtClean="0"/>
              <a:t>Åh, hvor længe, Åh, hvor længe</a:t>
            </a:r>
            <a:r>
              <a:rPr lang="da-DK" sz="1800" b="1" dirty="0" smtClean="0"/>
              <a:t>,</a:t>
            </a:r>
          </a:p>
          <a:p>
            <a:pPr marL="0" indent="0">
              <a:buNone/>
            </a:pPr>
            <a:r>
              <a:rPr lang="da-DK" sz="1800" b="1" dirty="0" smtClean="0"/>
              <a:t>   </a:t>
            </a:r>
            <a:r>
              <a:rPr lang="da-DK" sz="1800" b="1" dirty="0" smtClean="0"/>
              <a:t>sprang </a:t>
            </a:r>
            <a:r>
              <a:rPr lang="da-DK" sz="1800" b="1" dirty="0" smtClean="0"/>
              <a:t>og spiste </a:t>
            </a:r>
            <a:r>
              <a:rPr lang="da-DK" sz="1800" b="1" dirty="0" smtClean="0"/>
              <a:t>fra kejserens hånd,</a:t>
            </a:r>
            <a:endParaRPr lang="da-DK" sz="1800" b="1" dirty="0" smtClean="0"/>
          </a:p>
          <a:p>
            <a:pPr marL="0" indent="0">
              <a:buNone/>
            </a:pPr>
            <a:r>
              <a:rPr lang="da-DK" sz="1800" b="1" dirty="0"/>
              <a:t> </a:t>
            </a:r>
            <a:r>
              <a:rPr lang="da-DK" sz="1800" b="1" dirty="0" smtClean="0"/>
              <a:t>  </a:t>
            </a:r>
            <a:r>
              <a:rPr lang="da-DK" sz="1800" b="1" i="1" dirty="0" smtClean="0"/>
              <a:t>d</a:t>
            </a:r>
            <a:r>
              <a:rPr lang="da-DK" sz="1800" b="1" i="1" dirty="0" smtClean="0"/>
              <a:t>et </a:t>
            </a:r>
            <a:r>
              <a:rPr lang="da-DK" sz="1800" b="1" i="1" dirty="0" smtClean="0"/>
              <a:t>er længe siden.</a:t>
            </a:r>
            <a:endParaRPr lang="da-DK" sz="1800" b="1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2200" y="404664"/>
            <a:ext cx="2016224" cy="504056"/>
          </a:xfrm>
        </p:spPr>
        <p:txBody>
          <a:bodyPr>
            <a:normAutofit/>
          </a:bodyPr>
          <a:lstStyle/>
          <a:p>
            <a:r>
              <a:rPr lang="da-DK" sz="1800" dirty="0" smtClean="0"/>
              <a:t>2 af 6</a:t>
            </a:r>
            <a:endParaRPr lang="da-DK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37742"/>
            <a:ext cx="3196580" cy="24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84028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624564" y="5847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</a:t>
            </a:r>
            <a:r>
              <a:rPr lang="da-DK" dirty="0" smtClean="0"/>
              <a:t>af 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3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02906" y="5066827"/>
            <a:ext cx="3528392" cy="1512168"/>
          </a:xfr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/>
              <a:t>Nattergalen sat i bur</a:t>
            </a:r>
          </a:p>
          <a:p>
            <a:pPr marL="0" indent="0">
              <a:buNone/>
            </a:pPr>
            <a:r>
              <a:rPr lang="da-DK" sz="1800" b="1" i="1" dirty="0"/>
              <a:t>Åh, hvor længe, åh, hvor længe..</a:t>
            </a:r>
          </a:p>
          <a:p>
            <a:pPr marL="0" indent="0">
              <a:buNone/>
            </a:pPr>
            <a:r>
              <a:rPr lang="da-DK" sz="1800" b="1" dirty="0"/>
              <a:t>skiftede straks fra mol til </a:t>
            </a:r>
            <a:r>
              <a:rPr lang="da-DK" sz="1800" b="1" dirty="0" smtClean="0"/>
              <a:t>dur,</a:t>
            </a:r>
            <a:endParaRPr lang="da-DK" sz="1800" b="1" dirty="0"/>
          </a:p>
          <a:p>
            <a:pPr marL="0" indent="0">
              <a:buNone/>
            </a:pPr>
            <a:r>
              <a:rPr lang="da-DK" sz="1800" b="1" i="1" dirty="0" smtClean="0"/>
              <a:t>det </a:t>
            </a:r>
            <a:r>
              <a:rPr lang="da-DK" sz="1800" b="1" i="1" dirty="0"/>
              <a:t>er længe siden.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706090"/>
          </a:xfrm>
        </p:spPr>
        <p:txBody>
          <a:bodyPr>
            <a:normAutofit/>
          </a:bodyPr>
          <a:lstStyle/>
          <a:p>
            <a:r>
              <a:rPr lang="da-DK" sz="1800" dirty="0" smtClean="0"/>
              <a:t>3 af 6</a:t>
            </a:r>
            <a:endParaRPr lang="da-D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816424" cy="442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06" y="1447714"/>
            <a:ext cx="28199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790778" y="6254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</a:t>
            </a:r>
            <a:r>
              <a:rPr lang="da-DK" dirty="0" smtClean="0"/>
              <a:t>af 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0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36096" y="5013176"/>
            <a:ext cx="3456384" cy="154503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Nattergalen - bedst af alt</a:t>
            </a:r>
          </a:p>
          <a:p>
            <a:pPr marL="0" indent="0">
              <a:buNone/>
            </a:pPr>
            <a:r>
              <a:rPr lang="da-DK" sz="1800" b="1" i="1" dirty="0">
                <a:solidFill>
                  <a:schemeClr val="tx1"/>
                </a:solidFill>
              </a:rPr>
              <a:t>Åh, hvor længe, åh, hvor længe..</a:t>
            </a:r>
          </a:p>
          <a:p>
            <a:pPr marL="0" indent="0">
              <a:buNone/>
            </a:pPr>
            <a:r>
              <a:rPr lang="da-DK" sz="1800" b="1" dirty="0" smtClean="0">
                <a:solidFill>
                  <a:schemeClr val="tx1"/>
                </a:solidFill>
              </a:rPr>
              <a:t> </a:t>
            </a:r>
            <a:r>
              <a:rPr lang="da-DK" sz="1800" b="1" dirty="0" smtClean="0">
                <a:solidFill>
                  <a:schemeClr val="tx1"/>
                </a:solidFill>
              </a:rPr>
              <a:t>Indtil </a:t>
            </a:r>
            <a:r>
              <a:rPr lang="da-DK" sz="1800" b="1" dirty="0">
                <a:solidFill>
                  <a:schemeClr val="tx1"/>
                </a:solidFill>
              </a:rPr>
              <a:t>en anden </a:t>
            </a:r>
            <a:r>
              <a:rPr lang="da-DK" sz="1800" b="1" dirty="0" smtClean="0">
                <a:solidFill>
                  <a:schemeClr val="tx1"/>
                </a:solidFill>
              </a:rPr>
              <a:t>var bedre </a:t>
            </a:r>
            <a:r>
              <a:rPr lang="da-DK" sz="1800" b="1" dirty="0" smtClean="0">
                <a:solidFill>
                  <a:schemeClr val="tx1"/>
                </a:solidFill>
              </a:rPr>
              <a:t>valgt,</a:t>
            </a:r>
            <a:endParaRPr lang="da-DK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b="1" i="1" dirty="0" smtClean="0">
                <a:solidFill>
                  <a:schemeClr val="tx1"/>
                </a:solidFill>
              </a:rPr>
              <a:t> </a:t>
            </a:r>
            <a:r>
              <a:rPr lang="da-DK" sz="1800" b="1" i="1" dirty="0">
                <a:solidFill>
                  <a:schemeClr val="tx1"/>
                </a:solidFill>
              </a:rPr>
              <a:t>d</a:t>
            </a:r>
            <a:r>
              <a:rPr lang="da-DK" sz="1800" b="1" i="1" dirty="0" smtClean="0">
                <a:solidFill>
                  <a:schemeClr val="tx1"/>
                </a:solidFill>
              </a:rPr>
              <a:t>et </a:t>
            </a:r>
            <a:r>
              <a:rPr lang="da-DK" sz="1800" b="1" i="1" dirty="0">
                <a:solidFill>
                  <a:schemeClr val="tx1"/>
                </a:solidFill>
              </a:rPr>
              <a:t>er længe siden</a:t>
            </a:r>
            <a:r>
              <a:rPr lang="da-DK" sz="1800" i="1" dirty="0"/>
              <a:t>.</a:t>
            </a:r>
          </a:p>
          <a:p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0312" y="692696"/>
            <a:ext cx="1306488" cy="724942"/>
          </a:xfrm>
        </p:spPr>
        <p:txBody>
          <a:bodyPr>
            <a:normAutofit/>
          </a:bodyPr>
          <a:lstStyle/>
          <a:p>
            <a:r>
              <a:rPr lang="da-DK" sz="1800" dirty="0" smtClean="0"/>
              <a:t>4 af 6</a:t>
            </a:r>
            <a:endParaRPr lang="da-DK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52" y="1772816"/>
            <a:ext cx="38978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884368" y="65159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</a:t>
            </a:r>
            <a:r>
              <a:rPr lang="da-DK" dirty="0" smtClean="0"/>
              <a:t>af 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26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76056" y="4797152"/>
            <a:ext cx="3816424" cy="172819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 </a:t>
            </a:r>
            <a:r>
              <a:rPr lang="da-DK" sz="1900" b="1" dirty="0" smtClean="0">
                <a:solidFill>
                  <a:schemeClr val="tx1"/>
                </a:solidFill>
              </a:rPr>
              <a:t>Nattergalen </a:t>
            </a:r>
            <a:r>
              <a:rPr lang="da-DK" sz="1900" b="1" dirty="0">
                <a:solidFill>
                  <a:schemeClr val="tx1"/>
                </a:solidFill>
              </a:rPr>
              <a:t>- </a:t>
            </a:r>
            <a:r>
              <a:rPr lang="da-DK" sz="1900" b="1" dirty="0" smtClean="0">
                <a:solidFill>
                  <a:schemeClr val="tx1"/>
                </a:solidFill>
              </a:rPr>
              <a:t> landsforvist</a:t>
            </a:r>
            <a:endParaRPr lang="da-DK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900" b="1" i="1" dirty="0">
                <a:solidFill>
                  <a:schemeClr val="tx1"/>
                </a:solidFill>
              </a:rPr>
              <a:t>Åh, hvor længe, åh, hvor længe..</a:t>
            </a:r>
          </a:p>
          <a:p>
            <a:pPr marL="0" indent="0">
              <a:buNone/>
            </a:pPr>
            <a:r>
              <a:rPr lang="da-DK" sz="1900" b="1" dirty="0">
                <a:solidFill>
                  <a:schemeClr val="tx1"/>
                </a:solidFill>
              </a:rPr>
              <a:t>Tabte til én der sang </a:t>
            </a:r>
            <a:r>
              <a:rPr lang="da-DK" sz="1900" b="1" dirty="0" err="1">
                <a:solidFill>
                  <a:schemeClr val="tx1"/>
                </a:solidFill>
              </a:rPr>
              <a:t>mer</a:t>
            </a:r>
            <a:r>
              <a:rPr lang="da-DK" sz="1900" b="1" dirty="0">
                <a:solidFill>
                  <a:schemeClr val="tx1"/>
                </a:solidFill>
              </a:rPr>
              <a:t>' </a:t>
            </a:r>
            <a:r>
              <a:rPr lang="da-DK" sz="1900" b="1" dirty="0" smtClean="0">
                <a:solidFill>
                  <a:schemeClr val="tx1"/>
                </a:solidFill>
              </a:rPr>
              <a:t>præcist,</a:t>
            </a:r>
            <a:endParaRPr lang="da-DK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900" b="1" i="1" dirty="0">
                <a:solidFill>
                  <a:schemeClr val="tx1"/>
                </a:solidFill>
              </a:rPr>
              <a:t>d</a:t>
            </a:r>
            <a:r>
              <a:rPr lang="da-DK" sz="1900" b="1" i="1" dirty="0" smtClean="0">
                <a:solidFill>
                  <a:schemeClr val="tx1"/>
                </a:solidFill>
              </a:rPr>
              <a:t>et </a:t>
            </a:r>
            <a:r>
              <a:rPr lang="da-DK" sz="1900" b="1" i="1" dirty="0">
                <a:solidFill>
                  <a:schemeClr val="tx1"/>
                </a:solidFill>
              </a:rPr>
              <a:t>er længe siden</a:t>
            </a:r>
            <a:r>
              <a:rPr lang="da-DK" sz="21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256" y="476672"/>
            <a:ext cx="1810544" cy="940966"/>
          </a:xfrm>
        </p:spPr>
        <p:txBody>
          <a:bodyPr>
            <a:normAutofit/>
          </a:bodyPr>
          <a:lstStyle/>
          <a:p>
            <a:r>
              <a:rPr lang="da-DK" sz="1800" dirty="0" smtClean="0"/>
              <a:t>5 af 6</a:t>
            </a:r>
            <a:endParaRPr lang="da-DK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22469" cy="30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6" y="2348880"/>
            <a:ext cx="393858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584045" y="65159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  <a:r>
              <a:rPr lang="da-DK" dirty="0" smtClean="0"/>
              <a:t> </a:t>
            </a:r>
            <a:r>
              <a:rPr lang="da-DK" dirty="0" smtClean="0"/>
              <a:t>af 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35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20072" y="5180004"/>
            <a:ext cx="3600400" cy="14859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Nattergalen på sin gren</a:t>
            </a:r>
          </a:p>
          <a:p>
            <a:pPr marL="0" indent="0">
              <a:buNone/>
            </a:pPr>
            <a:r>
              <a:rPr lang="da-DK" sz="1800" b="1" i="1" dirty="0">
                <a:solidFill>
                  <a:schemeClr val="tx1"/>
                </a:solidFill>
              </a:rPr>
              <a:t>Åh, hvor længe, åh, hvor længe..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Fløj fra grenen til kejserens </a:t>
            </a:r>
            <a:r>
              <a:rPr lang="da-DK" sz="1800" b="1" dirty="0" smtClean="0">
                <a:solidFill>
                  <a:schemeClr val="tx1"/>
                </a:solidFill>
              </a:rPr>
              <a:t>seng,</a:t>
            </a:r>
          </a:p>
          <a:p>
            <a:pPr marL="0" indent="0">
              <a:buNone/>
            </a:pPr>
            <a:r>
              <a:rPr lang="da-DK" sz="1800" b="1" i="1" dirty="0">
                <a:solidFill>
                  <a:schemeClr val="tx1"/>
                </a:solidFill>
              </a:rPr>
              <a:t>d</a:t>
            </a:r>
            <a:r>
              <a:rPr lang="da-DK" sz="1800" b="1" i="1" dirty="0" smtClean="0">
                <a:solidFill>
                  <a:schemeClr val="tx1"/>
                </a:solidFill>
              </a:rPr>
              <a:t>et </a:t>
            </a:r>
            <a:r>
              <a:rPr lang="da-DK" sz="1800" b="1" i="1" dirty="0">
                <a:solidFill>
                  <a:schemeClr val="tx1"/>
                </a:solidFill>
              </a:rPr>
              <a:t>er længe siden</a:t>
            </a:r>
            <a:r>
              <a:rPr lang="da-DK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8264" y="548680"/>
            <a:ext cx="1738536" cy="868958"/>
          </a:xfrm>
        </p:spPr>
        <p:txBody>
          <a:bodyPr>
            <a:normAutofit/>
          </a:bodyPr>
          <a:lstStyle/>
          <a:p>
            <a:r>
              <a:rPr lang="da-DK" sz="1800" dirty="0" smtClean="0"/>
              <a:t>6 af 6</a:t>
            </a:r>
            <a:endParaRPr lang="da-DK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9" y="1772816"/>
            <a:ext cx="3902771" cy="28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2760"/>
            <a:ext cx="4267735" cy="30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668344" y="6113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6 </a:t>
            </a:r>
            <a:r>
              <a:rPr lang="da-DK" dirty="0" smtClean="0"/>
              <a:t>af 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66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205</Words>
  <Application>Microsoft Office PowerPoint</Application>
  <PresentationFormat>Skærmshow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Bølgeform</vt:lpstr>
      <vt:lpstr>PowerPoint-præsentation</vt:lpstr>
      <vt:lpstr>2 af 6</vt:lpstr>
      <vt:lpstr>3 af 6</vt:lpstr>
      <vt:lpstr>4 af 6</vt:lpstr>
      <vt:lpstr>5 af 6</vt:lpstr>
      <vt:lpstr>6 af 6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Nattergalen Tekst: Sebastian Musik: Sebastian</dc:title>
  <dc:creator>Cecilie Kastbjerg Jaug</dc:creator>
  <cp:lastModifiedBy>Jan Christiansen</cp:lastModifiedBy>
  <cp:revision>15</cp:revision>
  <dcterms:created xsi:type="dcterms:W3CDTF">2013-02-11T10:34:53Z</dcterms:created>
  <dcterms:modified xsi:type="dcterms:W3CDTF">2013-06-04T06:19:38Z</dcterms:modified>
</cp:coreProperties>
</file>